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51"/>
  </p:notesMasterIdLst>
  <p:sldIdLst>
    <p:sldId id="347" r:id="rId3"/>
    <p:sldId id="346" r:id="rId4"/>
    <p:sldId id="311" r:id="rId5"/>
    <p:sldId id="304" r:id="rId6"/>
    <p:sldId id="305" r:id="rId7"/>
    <p:sldId id="306" r:id="rId8"/>
    <p:sldId id="307" r:id="rId9"/>
    <p:sldId id="297" r:id="rId10"/>
    <p:sldId id="330" r:id="rId11"/>
    <p:sldId id="298" r:id="rId12"/>
    <p:sldId id="327" r:id="rId13"/>
    <p:sldId id="272" r:id="rId14"/>
    <p:sldId id="292" r:id="rId15"/>
    <p:sldId id="314" r:id="rId16"/>
    <p:sldId id="332" r:id="rId17"/>
    <p:sldId id="287" r:id="rId18"/>
    <p:sldId id="333" r:id="rId19"/>
    <p:sldId id="334" r:id="rId20"/>
    <p:sldId id="358" r:id="rId21"/>
    <p:sldId id="328" r:id="rId22"/>
    <p:sldId id="335" r:id="rId23"/>
    <p:sldId id="342" r:id="rId24"/>
    <p:sldId id="299" r:id="rId25"/>
    <p:sldId id="337" r:id="rId26"/>
    <p:sldId id="344" r:id="rId27"/>
    <p:sldId id="324" r:id="rId28"/>
    <p:sldId id="357" r:id="rId29"/>
    <p:sldId id="339" r:id="rId30"/>
    <p:sldId id="345" r:id="rId31"/>
    <p:sldId id="325" r:id="rId32"/>
    <p:sldId id="341" r:id="rId33"/>
    <p:sldId id="309" r:id="rId34"/>
    <p:sldId id="310" r:id="rId35"/>
    <p:sldId id="270" r:id="rId36"/>
    <p:sldId id="319" r:id="rId37"/>
    <p:sldId id="320" r:id="rId38"/>
    <p:sldId id="321" r:id="rId39"/>
    <p:sldId id="322" r:id="rId40"/>
    <p:sldId id="323" r:id="rId41"/>
    <p:sldId id="301" r:id="rId42"/>
    <p:sldId id="326" r:id="rId43"/>
    <p:sldId id="349" r:id="rId44"/>
    <p:sldId id="351" r:id="rId45"/>
    <p:sldId id="302" r:id="rId46"/>
    <p:sldId id="354" r:id="rId47"/>
    <p:sldId id="355" r:id="rId48"/>
    <p:sldId id="356" r:id="rId49"/>
    <p:sldId id="35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10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8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8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1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6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4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9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7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4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90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70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4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0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3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slide" Target="slide7.xml"/><Relationship Id="rId5" Type="http://schemas.openxmlformats.org/officeDocument/2006/relationships/image" Target="../media/image4.gif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49"/>
            <a:ext cx="9144000" cy="6128950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7174" y="1364477"/>
          <a:ext cx="4914899" cy="342900"/>
        </p:xfrm>
        <a:graphic>
          <a:graphicData uri="http://schemas.openxmlformats.org/drawingml/2006/table">
            <a:tbl>
              <a:tblPr/>
              <a:tblGrid>
                <a:gridCol w="4914899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UÛY BAN NHAÂN DAÂN HUYEÄN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9934" y="1707377"/>
          <a:ext cx="5331446" cy="38862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TRÖÔØNG TIEÅU HOÏC TAÂN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00627" y="4168388"/>
          <a:ext cx="5331446" cy="61722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MOÂN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TIEÁNG VIEÄT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64106"/>
              </p:ext>
            </p:extLst>
          </p:nvPr>
        </p:nvGraphicFramePr>
        <p:xfrm>
          <a:off x="1661579" y="2957092"/>
          <a:ext cx="5331446" cy="48006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Thöù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ngaøy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thaùng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10 </a:t>
                      </a:r>
                      <a:r>
                        <a:rPr lang="en-US" sz="27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naêm</a:t>
                      </a:r>
                      <a:r>
                        <a:rPr lang="en-US" sz="27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2021</a:t>
                      </a:r>
                      <a:endParaRPr lang="en-US" sz="2700" b="1" baseline="0" dirty="0" smtClean="0">
                        <a:solidFill>
                          <a:srgbClr val="FF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4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80448" y="779830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54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vieät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5792" y="2850498"/>
            <a:ext cx="64217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VNI-Avo" pitchFamily="2" charset="0"/>
              </a:rPr>
              <a:t>N </a:t>
            </a:r>
            <a:r>
              <a:rPr lang="en-US" sz="10000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10000" dirty="0" smtClean="0">
                <a:solidFill>
                  <a:srgbClr val="FF0000"/>
                </a:solidFill>
                <a:latin typeface="VNI-Avo" pitchFamily="2" charset="0"/>
              </a:rPr>
              <a:t>   M </a:t>
            </a:r>
            <a:r>
              <a:rPr lang="en-US" sz="10000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endParaRPr lang="en-US" sz="100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700" y="754762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8085" y="754761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8085" y="3802761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9700" y="3802762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147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507851"/>
              </p:ext>
            </p:extLst>
          </p:nvPr>
        </p:nvGraphicFramePr>
        <p:xfrm>
          <a:off x="319666" y="2541903"/>
          <a:ext cx="4363846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923">
                  <a:extLst>
                    <a:ext uri="{9D8B030D-6E8A-4147-A177-3AD203B41FA5}">
                      <a16:colId xmlns:a16="http://schemas.microsoft.com/office/drawing/2014/main" val="4239182657"/>
                    </a:ext>
                  </a:extLst>
                </a:gridCol>
                <a:gridCol w="2181923">
                  <a:extLst>
                    <a:ext uri="{9D8B030D-6E8A-4147-A177-3AD203B41FA5}">
                      <a16:colId xmlns:a16="http://schemas.microsoft.com/office/drawing/2014/main" val="2857283913"/>
                    </a:ext>
                  </a:extLst>
                </a:gridCol>
              </a:tblGrid>
              <a:tr h="1550019"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endParaRPr lang="en-US" sz="10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100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1944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29587"/>
              </p:ext>
            </p:extLst>
          </p:nvPr>
        </p:nvGraphicFramePr>
        <p:xfrm>
          <a:off x="319666" y="4132976"/>
          <a:ext cx="4363846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3846">
                  <a:extLst>
                    <a:ext uri="{9D8B030D-6E8A-4147-A177-3AD203B41FA5}">
                      <a16:colId xmlns:a16="http://schemas.microsoft.com/office/drawing/2014/main" val="1328772968"/>
                    </a:ext>
                  </a:extLst>
                </a:gridCol>
              </a:tblGrid>
              <a:tr h="1586039"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10000" b="0" dirty="0" err="1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  <a:endParaRPr lang="en-US" sz="10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389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6748" cy="714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0100" y="212895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7532" y="4700534"/>
            <a:ext cx="2375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10000" dirty="0" err="1" smtClean="0">
                <a:latin typeface="VNI-Avo" pitchFamily="2" charset="0"/>
              </a:rPr>
              <a:t>ô</a:t>
            </a:r>
            <a:endParaRPr lang="en-US" sz="10000" dirty="0"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7" b="89914" l="4674" r="96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48" y="382156"/>
            <a:ext cx="5013629" cy="5133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698256"/>
              </p:ext>
            </p:extLst>
          </p:nvPr>
        </p:nvGraphicFramePr>
        <p:xfrm>
          <a:off x="319666" y="2464421"/>
          <a:ext cx="4363846" cy="177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923">
                  <a:extLst>
                    <a:ext uri="{9D8B030D-6E8A-4147-A177-3AD203B41FA5}">
                      <a16:colId xmlns:a16="http://schemas.microsoft.com/office/drawing/2014/main" val="4239182657"/>
                    </a:ext>
                  </a:extLst>
                </a:gridCol>
                <a:gridCol w="2181923">
                  <a:extLst>
                    <a:ext uri="{9D8B030D-6E8A-4147-A177-3AD203B41FA5}">
                      <a16:colId xmlns:a16="http://schemas.microsoft.com/office/drawing/2014/main" val="2857283913"/>
                    </a:ext>
                  </a:extLst>
                </a:gridCol>
              </a:tblGrid>
              <a:tr h="1775520"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endParaRPr lang="en-US" sz="10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  <a:endParaRPr lang="en-US" sz="10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1944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482023"/>
              </p:ext>
            </p:extLst>
          </p:nvPr>
        </p:nvGraphicFramePr>
        <p:xfrm>
          <a:off x="319666" y="4239940"/>
          <a:ext cx="4363846" cy="1800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3846">
                  <a:extLst>
                    <a:ext uri="{9D8B030D-6E8A-4147-A177-3AD203B41FA5}">
                      <a16:colId xmlns:a16="http://schemas.microsoft.com/office/drawing/2014/main" val="1328772968"/>
                    </a:ext>
                  </a:extLst>
                </a:gridCol>
              </a:tblGrid>
              <a:tr h="1800924">
                <a:tc>
                  <a:txBody>
                    <a:bodyPr/>
                    <a:lstStyle/>
                    <a:p>
                      <a:pPr algn="ctr"/>
                      <a:r>
                        <a:rPr lang="en-US" sz="10000" b="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100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  <a:endParaRPr lang="en-US" sz="10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389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00323" y="237149"/>
            <a:ext cx="2046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2862" y="4617235"/>
            <a:ext cx="2468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10000" dirty="0" smtClean="0">
                <a:latin typeface="VNI-Avo" pitchFamily="2" charset="0"/>
              </a:rPr>
              <a:t>e</a:t>
            </a:r>
            <a:endParaRPr lang="en-US" sz="10000" dirty="0"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" b="100000" l="0" r="97600">
                        <a14:foregroundMark x1="30600" y1="20420" x2="7200" y2="39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8" y="104019"/>
            <a:ext cx="6741066" cy="472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05"/>
          <a:stretch>
            <a:fillRect/>
          </a:stretch>
        </p:blipFill>
        <p:spPr>
          <a:xfrm>
            <a:off x="0" y="954829"/>
            <a:ext cx="9144000" cy="5143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67467" y="1075187"/>
            <a:ext cx="1740591" cy="1394021"/>
          </a:xfrm>
        </p:spPr>
        <p:txBody>
          <a:bodyPr>
            <a:normAutofit/>
          </a:bodyPr>
          <a:lstStyle/>
          <a:p>
            <a:r>
              <a:rPr lang="en-SG" sz="7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59396" y="2496670"/>
            <a:ext cx="2092583" cy="2150798"/>
            <a:chOff x="4669285" y="2957191"/>
            <a:chExt cx="2790110" cy="2867731"/>
          </a:xfrm>
        </p:grpSpPr>
        <p:sp>
          <p:nvSpPr>
            <p:cNvPr id="19" name="Rectangle 18"/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2" name="Title 5"/>
          <p:cNvSpPr txBox="1"/>
          <p:nvPr/>
        </p:nvSpPr>
        <p:spPr>
          <a:xfrm>
            <a:off x="2894706" y="2483897"/>
            <a:ext cx="1248276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600" b="1" dirty="0" smtClean="0">
                <a:latin typeface="VNI-Avo" pitchFamily="2" charset="0"/>
                <a:sym typeface="+mn-ea"/>
              </a:rPr>
              <a:t>ô</a:t>
            </a:r>
            <a:endParaRPr lang="en-SG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itle 5"/>
          <p:cNvSpPr txBox="1"/>
          <p:nvPr/>
        </p:nvSpPr>
        <p:spPr>
          <a:xfrm>
            <a:off x="1874338" y="2526048"/>
            <a:ext cx="1248276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7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4" name="Title 5"/>
          <p:cNvSpPr txBox="1"/>
          <p:nvPr/>
        </p:nvSpPr>
        <p:spPr>
          <a:xfrm>
            <a:off x="1993725" y="3526579"/>
            <a:ext cx="1990200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altLang="en-US" sz="64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SG" altLang="en-US" sz="6400" b="1" dirty="0" err="1" smtClean="0">
                <a:latin typeface="VNI-Avo" pitchFamily="2" charset="0"/>
              </a:rPr>
              <a:t>ô</a:t>
            </a:r>
            <a:endParaRPr lang="en-SG" altLang="en-US" sz="6400" dirty="0">
              <a:latin typeface="VNI-Avo" pitchFamily="2" charset="0"/>
            </a:endParaRPr>
          </a:p>
        </p:txBody>
      </p:sp>
      <p:sp>
        <p:nvSpPr>
          <p:cNvPr id="11" name="Rectangle 15"/>
          <p:cNvSpPr/>
          <p:nvPr/>
        </p:nvSpPr>
        <p:spPr>
          <a:xfrm>
            <a:off x="6340152" y="1300282"/>
            <a:ext cx="1485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altLang="en-US" sz="7200" b="1" dirty="0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m</a:t>
            </a:r>
          </a:p>
        </p:txBody>
      </p:sp>
      <p:grpSp>
        <p:nvGrpSpPr>
          <p:cNvPr id="12" name="Group 17"/>
          <p:cNvGrpSpPr/>
          <p:nvPr/>
        </p:nvGrpSpPr>
        <p:grpSpPr>
          <a:xfrm>
            <a:off x="5733361" y="2515442"/>
            <a:ext cx="2092583" cy="2150798"/>
            <a:chOff x="4669285" y="2957191"/>
            <a:chExt cx="2790110" cy="2867731"/>
          </a:xfrm>
        </p:grpSpPr>
        <p:sp>
          <p:nvSpPr>
            <p:cNvPr id="13" name="Rectangle 18"/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4" name="Rectangle 19"/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5" name="Rectangle 20"/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7" name="Title 5"/>
          <p:cNvSpPr txBox="1"/>
          <p:nvPr/>
        </p:nvSpPr>
        <p:spPr>
          <a:xfrm>
            <a:off x="6979131" y="2480473"/>
            <a:ext cx="1248276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altLang="en-US" sz="6600" b="1" dirty="0" smtClean="0">
                <a:latin typeface="VNI-Avo" pitchFamily="2" charset="0"/>
              </a:rPr>
              <a:t>e</a:t>
            </a:r>
            <a:endParaRPr lang="en-SG" altLang="en-US" sz="6600" b="1" dirty="0">
              <a:latin typeface="VNI-Avo" pitchFamily="2" charset="0"/>
            </a:endParaRPr>
          </a:p>
        </p:txBody>
      </p:sp>
      <p:sp>
        <p:nvSpPr>
          <p:cNvPr id="27" name="Title 5"/>
          <p:cNvSpPr txBox="1"/>
          <p:nvPr/>
        </p:nvSpPr>
        <p:spPr>
          <a:xfrm>
            <a:off x="5811829" y="2492589"/>
            <a:ext cx="1248276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6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28" name="Title 5"/>
          <p:cNvSpPr txBox="1"/>
          <p:nvPr/>
        </p:nvSpPr>
        <p:spPr>
          <a:xfrm>
            <a:off x="6166476" y="3582082"/>
            <a:ext cx="1990200" cy="10977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400" b="1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SG" sz="6400" b="1" dirty="0" smtClean="0">
                <a:latin typeface="VNI-Avo" pitchFamily="2" charset="0"/>
              </a:rPr>
              <a:t>e</a:t>
            </a:r>
            <a:endParaRPr lang="en-SG" sz="6400" dirty="0">
              <a:latin typeface="VNI-Avo" pitchFamily="2" charset="0"/>
            </a:endParaRPr>
          </a:p>
        </p:txBody>
      </p:sp>
      <p:sp>
        <p:nvSpPr>
          <p:cNvPr id="25" name="Title 5"/>
          <p:cNvSpPr txBox="1"/>
          <p:nvPr/>
        </p:nvSpPr>
        <p:spPr>
          <a:xfrm>
            <a:off x="6227528" y="4585627"/>
            <a:ext cx="1868095" cy="11882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6600" b="1" dirty="0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SG" sz="6600" b="1" dirty="0" smtClean="0">
                <a:latin typeface="VNI-Avo" pitchFamily="2" charset="0"/>
              </a:rPr>
              <a:t>e</a:t>
            </a:r>
            <a:endParaRPr lang="en-SG" sz="3750" dirty="0">
              <a:latin typeface="VNI-Avo" pitchFamily="2" charset="0"/>
            </a:endParaRPr>
          </a:p>
        </p:txBody>
      </p:sp>
      <p:sp>
        <p:nvSpPr>
          <p:cNvPr id="29" name="Title 5"/>
          <p:cNvSpPr txBox="1"/>
          <p:nvPr/>
        </p:nvSpPr>
        <p:spPr>
          <a:xfrm>
            <a:off x="1993726" y="4693699"/>
            <a:ext cx="1758253" cy="11339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alt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SG" altLang="en-US" sz="6600" b="1" dirty="0" err="1" smtClean="0">
                <a:latin typeface="VNI-Avo" pitchFamily="2" charset="0"/>
              </a:rPr>
              <a:t>ô</a:t>
            </a:r>
            <a:endParaRPr lang="en-SG" altLang="en-US" sz="375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11" grpId="0"/>
      <p:bldP spid="28" grpId="0"/>
      <p:bldP spid="2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82" y="5458683"/>
            <a:ext cx="730704" cy="601613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254439" y="857250"/>
            <a:ext cx="4188656" cy="51435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6210826" y="2413930"/>
            <a:ext cx="250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5400" b="1" dirty="0" err="1">
                <a:latin typeface="HP001 4 hàng" panose="020B0603050302020204" pitchFamily="34" charset="0"/>
              </a:rPr>
              <a:t>trang</a:t>
            </a:r>
            <a:r>
              <a:rPr lang="en-US" sz="5400" b="1" dirty="0">
                <a:latin typeface="HP001 4 hàng" panose="020B0603050302020204" pitchFamily="34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8121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2" y="56254"/>
            <a:ext cx="2380982" cy="757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29" y="56254"/>
            <a:ext cx="1080293" cy="1044112"/>
          </a:xfrm>
          <a:prstGeom prst="rect">
            <a:avLst/>
          </a:prstGeom>
        </p:spPr>
      </p:pic>
      <p:pic>
        <p:nvPicPr>
          <p:cNvPr id="3" name="Chữ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3" y="1907823"/>
            <a:ext cx="8094133" cy="424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797"/>
            <a:ext cx="9144000" cy="31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" y="925114"/>
            <a:ext cx="9144000" cy="5075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66979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663298" y="3990207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676924" y="4999064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3298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675431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6319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678650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167001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4687942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698078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99701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708966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90" y="927280"/>
            <a:ext cx="6941712" cy="46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17174" y="1364477"/>
          <a:ext cx="4914899" cy="342900"/>
        </p:xfrm>
        <a:graphic>
          <a:graphicData uri="http://schemas.openxmlformats.org/drawingml/2006/table">
            <a:tbl>
              <a:tblPr/>
              <a:tblGrid>
                <a:gridCol w="4914899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UÛY BAN NHAÂN DAÂN HUYEÄN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9934" y="1707377"/>
          <a:ext cx="5331446" cy="38862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TRÖÔØNG TIEÅU HOÏC TAÂN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06277" y="2662859"/>
          <a:ext cx="5331446" cy="61722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MOÂN</a:t>
                      </a:r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TIEÁNG VIEÄT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254284"/>
              </p:ext>
            </p:extLst>
          </p:nvPr>
        </p:nvGraphicFramePr>
        <p:xfrm>
          <a:off x="1791977" y="3623363"/>
          <a:ext cx="5331446" cy="480060"/>
        </p:xfrm>
        <a:graphic>
          <a:graphicData uri="http://schemas.openxmlformats.org/drawingml/2006/table">
            <a:tbl>
              <a:tblPr/>
              <a:tblGrid>
                <a:gridCol w="5331446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smtClean="0">
                          <a:solidFill>
                            <a:srgbClr val="C00000"/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2700" b="1" baseline="0" dirty="0" smtClean="0">
                          <a:solidFill>
                            <a:srgbClr val="C00000"/>
                          </a:solidFill>
                          <a:effectLst/>
                          <a:latin typeface="VNI-Avo" pitchFamily="2" charset="0"/>
                        </a:rPr>
                        <a:t> ÑEÀ 4: KÌ NGHÆ</a:t>
                      </a:r>
                      <a:endParaRPr lang="en-US" sz="27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46" r="2651"/>
          <a:stretch/>
        </p:blipFill>
        <p:spPr>
          <a:xfrm>
            <a:off x="230742" y="367862"/>
            <a:ext cx="8324680" cy="56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919"/>
            <a:ext cx="9144000" cy="24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" y="925114"/>
            <a:ext cx="9144000" cy="5075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66979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663298" y="3990207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676924" y="4999064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3298" y="1919360"/>
            <a:ext cx="83336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nơ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6319" y="1926428"/>
            <a:ext cx="84190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nơ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177862" y="1926428"/>
            <a:ext cx="11430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nơ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167001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202619" y="1919360"/>
            <a:ext cx="112402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nơ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99701" y="1919360"/>
            <a:ext cx="100926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nơ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245" y="1941689"/>
            <a:ext cx="7653865" cy="39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194"/>
            <a:ext cx="9053848" cy="20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4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" y="925114"/>
            <a:ext cx="9144000" cy="5075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66979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663298" y="3990207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676924" y="4999064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3298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170552" y="1913957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6319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167001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183934" y="1921841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99701" y="1919360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HP001 4 hàng" panose="020B06030503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07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425003"/>
            <a:ext cx="7972023" cy="46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149" y="1304925"/>
            <a:ext cx="780969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3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288"/>
            <a:ext cx="9144000" cy="19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" y="925114"/>
            <a:ext cx="9144000" cy="5075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66979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663298" y="3990207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676924" y="4999064"/>
            <a:ext cx="8685500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3298" y="1919360"/>
            <a:ext cx="14102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sz="1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86319" y="1926428"/>
            <a:ext cx="6362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1670011" y="2972368"/>
            <a:ext cx="1144062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1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139131" y="1926428"/>
            <a:ext cx="14102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sz="1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61533" y="1926428"/>
            <a:ext cx="14102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sz="1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5163738" y="1926428"/>
            <a:ext cx="14102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sz="1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665943" y="1926428"/>
            <a:ext cx="14102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en-US" sz="1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95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e</a:t>
            </a:r>
            <a:endParaRPr lang="en-US" sz="495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64" y="1151927"/>
            <a:ext cx="6328097" cy="56186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388531" y="1143780"/>
            <a:ext cx="3196145" cy="273982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63822" y="272330"/>
            <a:ext cx="54163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00"/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94" y="100412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96" y="139569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004120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48" y="1395692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94" y="882904"/>
            <a:ext cx="4228206" cy="232231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9876" y="7181850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1379496" y="1151927"/>
            <a:ext cx="3205180" cy="2731679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48516" y="1156592"/>
            <a:ext cx="3197162" cy="275250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Rectangle 41">
            <a:hlinkClick r:id="rId9" action="ppaction://hlinksldjump"/>
          </p:cNvPr>
          <p:cNvSpPr/>
          <p:nvPr/>
        </p:nvSpPr>
        <p:spPr>
          <a:xfrm>
            <a:off x="4548516" y="1141442"/>
            <a:ext cx="3197162" cy="2742164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387513" y="3879434"/>
            <a:ext cx="3204513" cy="282355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1379495" y="3879434"/>
            <a:ext cx="3165793" cy="2823552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552383" y="3879434"/>
            <a:ext cx="3193296" cy="27958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7" name="Rectangle 46">
            <a:hlinkClick r:id="rId11" action="ppaction://hlinksldjump"/>
          </p:cNvPr>
          <p:cNvSpPr/>
          <p:nvPr/>
        </p:nvSpPr>
        <p:spPr>
          <a:xfrm>
            <a:off x="4559200" y="3894090"/>
            <a:ext cx="3193573" cy="2781163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19942" y="931398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47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11BA8-470F-4A3D-A2E7-BE00C13E1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365" r="756" b="6675"/>
          <a:stretch/>
        </p:blipFill>
        <p:spPr>
          <a:xfrm>
            <a:off x="83127" y="2364581"/>
            <a:ext cx="8800721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1024" y="2126508"/>
            <a:ext cx="32880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Tieát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2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ìa Con Bướm Vàng - Nhạc Thiếu Nhi 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3" y="147145"/>
            <a:ext cx="8866482" cy="6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" y="90271"/>
            <a:ext cx="2205455" cy="7890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5000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9" y="1072444"/>
            <a:ext cx="3090041" cy="2652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727" y1="8314" x2="16727" y2="16865"/>
                        <a14:foregroundMark x1="54727" y1="10214" x2="71455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00" y="1264355"/>
            <a:ext cx="2924885" cy="2051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9" b="100000" l="0" r="100000">
                        <a14:foregroundMark x1="40430" y1="32895" x2="71680" y2="10965"/>
                        <a14:foregroundMark x1="59961" y1="27632" x2="83008" y2="29825"/>
                        <a14:foregroundMark x1="78906" y1="15351" x2="91602" y2="46930"/>
                        <a14:foregroundMark x1="64063" y1="10965" x2="52344" y2="33333"/>
                        <a14:foregroundMark x1="8398" y1="59649" x2="43750" y2="50000"/>
                        <a14:foregroundMark x1="7617" y1="60088" x2="14063" y2="53070"/>
                        <a14:foregroundMark x1="8008" y1="60526" x2="4492" y2="62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488">
            <a:off x="165795" y="4170570"/>
            <a:ext cx="3640173" cy="2539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8" y="4846058"/>
            <a:ext cx="3849511" cy="1677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000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417688"/>
            <a:ext cx="4143023" cy="3804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3467" y="4476054"/>
            <a:ext cx="2492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VNI-Avo" pitchFamily="2" charset="0"/>
              </a:rPr>
              <a:t>na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3467" y="4476054"/>
            <a:ext cx="897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727" y1="8314" x2="16727" y2="16865"/>
                        <a14:foregroundMark x1="54727" y1="10214" x2="71455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3" y="1172799"/>
            <a:ext cx="4052711" cy="2605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3467" y="4476054"/>
            <a:ext cx="2492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VNI-Avo" pitchFamily="2" charset="0"/>
              </a:rPr>
              <a:t>mô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3467" y="4476054"/>
            <a:ext cx="142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697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" b="100000" l="0" r="100000">
                        <a14:foregroundMark x1="40430" y1="32895" x2="71680" y2="10965"/>
                        <a14:foregroundMark x1="59961" y1="27632" x2="83008" y2="29825"/>
                        <a14:foregroundMark x1="78906" y1="15351" x2="91602" y2="46930"/>
                        <a14:foregroundMark x1="64063" y1="10965" x2="52344" y2="33333"/>
                        <a14:foregroundMark x1="8398" y1="59649" x2="43750" y2="50000"/>
                        <a14:foregroundMark x1="7617" y1="60088" x2="14063" y2="53070"/>
                        <a14:foregroundMark x1="8008" y1="60526" x2="4492" y2="62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488">
            <a:off x="2130973" y="1063027"/>
            <a:ext cx="5076493" cy="2539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934" y="3959062"/>
            <a:ext cx="5136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VNI-Avo" pitchFamily="2" charset="0"/>
              </a:rPr>
              <a:t>c</a:t>
            </a:r>
            <a:r>
              <a:rPr lang="en-US" sz="8800" dirty="0" smtClean="0">
                <a:latin typeface="VNI-Avo" pitchFamily="2" charset="0"/>
              </a:rPr>
              <a:t>a </a:t>
            </a:r>
            <a:r>
              <a:rPr lang="en-US" sz="8800" dirty="0" err="1" smtClean="0">
                <a:latin typeface="VNI-Avo" pitchFamily="2" charset="0"/>
              </a:rPr>
              <a:t>noâ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7956" y="3959062"/>
            <a:ext cx="142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6" y="948268"/>
            <a:ext cx="4605866" cy="2425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5147" y="3608272"/>
            <a:ext cx="4931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VNI-Avo" pitchFamily="2" charset="0"/>
              </a:rPr>
              <a:t>c</a:t>
            </a:r>
            <a:r>
              <a:rPr lang="en-US" sz="8800" dirty="0" err="1" smtClean="0">
                <a:latin typeface="VNI-Avo" pitchFamily="2" charset="0"/>
              </a:rPr>
              <a:t>aù</a:t>
            </a:r>
            <a:r>
              <a:rPr lang="en-US" sz="8800" dirty="0" smtClean="0">
                <a:latin typeface="VNI-Avo" pitchFamily="2" charset="0"/>
              </a:rPr>
              <a:t> </a:t>
            </a:r>
            <a:r>
              <a:rPr lang="en-US" sz="8800" dirty="0" err="1" smtClean="0">
                <a:latin typeface="VNI-Avo" pitchFamily="2" charset="0"/>
              </a:rPr>
              <a:t>meø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8489" y="3608272"/>
            <a:ext cx="142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641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7903" y="4985516"/>
            <a:ext cx="4931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VNI-Avo" pitchFamily="2" charset="0"/>
              </a:rPr>
              <a:t>c</a:t>
            </a:r>
            <a:r>
              <a:rPr lang="en-US" sz="8800" dirty="0" err="1" smtClean="0">
                <a:latin typeface="VNI-Avo" pitchFamily="2" charset="0"/>
              </a:rPr>
              <a:t>aù</a:t>
            </a:r>
            <a:r>
              <a:rPr lang="en-US" sz="8800" dirty="0" smtClean="0">
                <a:latin typeface="VNI-Avo" pitchFamily="2" charset="0"/>
              </a:rPr>
              <a:t> </a:t>
            </a:r>
            <a:r>
              <a:rPr lang="en-US" sz="8800" dirty="0" err="1" smtClean="0">
                <a:latin typeface="VNI-Avo" pitchFamily="2" charset="0"/>
              </a:rPr>
              <a:t>meø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5352" y="3559510"/>
            <a:ext cx="5136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VNI-Avo" pitchFamily="2" charset="0"/>
              </a:rPr>
              <a:t>c</a:t>
            </a:r>
            <a:r>
              <a:rPr lang="en-US" sz="8800" dirty="0" smtClean="0">
                <a:latin typeface="VNI-Avo" pitchFamily="2" charset="0"/>
              </a:rPr>
              <a:t>a </a:t>
            </a:r>
            <a:r>
              <a:rPr lang="en-US" sz="8800" dirty="0" err="1" smtClean="0">
                <a:latin typeface="VNI-Avo" pitchFamily="2" charset="0"/>
              </a:rPr>
              <a:t>noâ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903" y="2018208"/>
            <a:ext cx="2492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VNI-Avo" pitchFamily="2" charset="0"/>
              </a:rPr>
              <a:t>mô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7903" y="476906"/>
            <a:ext cx="2492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VNI-Avo" pitchFamily="2" charset="0"/>
              </a:rPr>
              <a:t>na</a:t>
            </a:r>
            <a:endParaRPr lang="en-US" sz="8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641" y="2264526"/>
            <a:ext cx="876080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Chò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ôû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keà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bôø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ñeâ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7357241" y="5497824"/>
            <a:ext cx="1786759" cy="563342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800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3" y="4309925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343" y="69532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4786663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485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6" grpId="0" animBg="1"/>
      <p:bldP spid="13" grpId="0" animBg="1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213" y="4516820"/>
            <a:ext cx="944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VNI-Avo" pitchFamily="2" charset="0"/>
                <a:cs typeface="Arial" pitchFamily="34" charset="0"/>
              </a:rPr>
              <a:t>Ba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meï</a:t>
            </a:r>
            <a:r>
              <a:rPr lang="en-US" sz="54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cho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beù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noâ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.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213" y="4516820"/>
            <a:ext cx="944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VNI-Avo" pitchFamily="2" charset="0"/>
                <a:cs typeface="Arial" pitchFamily="34" charset="0"/>
              </a:rPr>
              <a:t>Ba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m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eï</a:t>
            </a:r>
            <a:r>
              <a:rPr lang="en-US" sz="54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cho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beù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n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oâ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.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62" y="588764"/>
            <a:ext cx="944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1/ Ba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meï</a:t>
            </a:r>
            <a:r>
              <a:rPr lang="en-US" sz="54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cho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beù</a:t>
            </a:r>
            <a:r>
              <a:rPr lang="en-US" sz="5400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ñaâu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?</a:t>
            </a:r>
            <a:endParaRPr lang="en-US" sz="54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539" y="1771473"/>
            <a:ext cx="944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VNI-Avo" pitchFamily="2" charset="0"/>
                <a:cs typeface="Arial" pitchFamily="34" charset="0"/>
              </a:rPr>
              <a:t>Ba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meï</a:t>
            </a:r>
            <a:r>
              <a:rPr lang="en-US" sz="54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cho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beù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noâ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.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62" y="2954182"/>
            <a:ext cx="9445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2/ Con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coù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thích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noâ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khoâng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? </a:t>
            </a:r>
            <a:endParaRPr lang="en-US" sz="54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539" y="4967887"/>
            <a:ext cx="8427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VNI-Avo" pitchFamily="2" charset="0"/>
                <a:cs typeface="Arial" pitchFamily="34" charset="0"/>
              </a:rPr>
              <a:t>Con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thích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noâ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,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taém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latin typeface="VNI-Avo" pitchFamily="2" charset="0"/>
                <a:cs typeface="Arial" pitchFamily="34" charset="0"/>
              </a:rPr>
              <a:t>bieån</a:t>
            </a:r>
            <a:r>
              <a:rPr lang="en-US" sz="5400" dirty="0" smtClean="0">
                <a:latin typeface="VNI-Avo" pitchFamily="2" charset="0"/>
                <a:cs typeface="Arial" pitchFamily="34" charset="0"/>
              </a:rPr>
              <a:t>.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8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62" y="1078161"/>
            <a:ext cx="8725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	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Caùc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con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löu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yù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khi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ca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noâ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phaûi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ñi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cuøng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ngöôøi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lôùn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.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Ngoài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treân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canoâ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phaûi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maëc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aùo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phao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2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8748" b="24881"/>
          <a:stretch/>
        </p:blipFill>
        <p:spPr>
          <a:xfrm>
            <a:off x="111512" y="0"/>
            <a:ext cx="1583582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2" y="1504950"/>
            <a:ext cx="2227342" cy="3157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05" y="1504950"/>
            <a:ext cx="2373076" cy="303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5479">
            <a:off x="6166280" y="1579666"/>
            <a:ext cx="2886365" cy="2886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879" y="4789104"/>
            <a:ext cx="14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nai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5424" y="4804638"/>
            <a:ext cx="215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meøo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1038" y="4811682"/>
            <a:ext cx="2275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möïc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878" y="4789104"/>
            <a:ext cx="91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</a:rPr>
              <a:t>n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5424" y="4818205"/>
            <a:ext cx="152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1038" y="4811681"/>
            <a:ext cx="1520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2240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857250"/>
            <a:ext cx="910971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041" y="2642794"/>
            <a:ext cx="6622208" cy="18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8" y="0"/>
            <a:ext cx="638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18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7" y="0"/>
            <a:ext cx="5628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63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755" y="1137293"/>
            <a:ext cx="8427793" cy="3653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Cuûng</a:t>
            </a:r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coá</a:t>
            </a:r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: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Caùc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con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veà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ñoïc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laïi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baøi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,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reøn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vieát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chöõ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mình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ñaõ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hoïc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Chuaån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bò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tröôùc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baøi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U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u</a:t>
            </a:r>
            <a:r>
              <a:rPr lang="en-US" sz="4000" dirty="0" smtClean="0">
                <a:latin typeface="VNI-Avo" pitchFamily="2" charset="0"/>
                <a:cs typeface="Arial" pitchFamily="34" charset="0"/>
              </a:rPr>
              <a:t> Ö </a:t>
            </a:r>
            <a:r>
              <a:rPr lang="en-US" sz="4000" dirty="0" err="1" smtClean="0">
                <a:latin typeface="VNI-Avo" pitchFamily="2" charset="0"/>
                <a:cs typeface="Arial" pitchFamily="34" charset="0"/>
              </a:rPr>
              <a:t>ö</a:t>
            </a:r>
            <a:endParaRPr lang="en-US" sz="4000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371" y="2543919"/>
            <a:ext cx="8458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000" dirty="0" err="1" smtClean="0">
                <a:solidFill>
                  <a:schemeClr val="tx1"/>
                </a:solidFill>
                <a:latin typeface="VNI-Avo" pitchFamily="2" charset="0"/>
              </a:rPr>
              <a:t>Dì</a:t>
            </a:r>
            <a:r>
              <a:rPr lang="en-US" sz="6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6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VNI-Avo" pitchFamily="2" charset="0"/>
              </a:rPr>
              <a:t>heï</a:t>
            </a:r>
            <a:r>
              <a:rPr lang="en-US" sz="6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sz="6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VNI-Avo" pitchFamily="2" charset="0"/>
              </a:rPr>
              <a:t>leâ</a:t>
            </a:r>
            <a:r>
              <a:rPr lang="en-US" sz="6000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5590942" y="6148552"/>
            <a:ext cx="1808341" cy="612804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800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0" y="146803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74428" y="201231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228" y="702072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0675" y="622791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82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0884" y="2475160"/>
            <a:ext cx="4491827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Baø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coã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7464878" y="96092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19307" y="150521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343" y="699456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3291" y="605135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459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707" y="1506653"/>
            <a:ext cx="84582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Baø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cho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beù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kheá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chaø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6000" dirty="0" smtClean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6628006" y="4498962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Quay </a:t>
            </a:r>
            <a:r>
              <a:rPr lang="en-US" sz="2800" dirty="0" err="1">
                <a:solidFill>
                  <a:srgbClr val="FFFF00"/>
                </a:solidFill>
                <a:latin typeface="Calibri"/>
              </a:rPr>
              <a:t>về</a:t>
            </a:r>
            <a:endParaRPr lang="en-US" sz="2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92733" y="4498962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47162" y="4553391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343" y="695325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3410" y="5030131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>
                <a:solidFill>
                  <a:prstClr val="white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897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429" y="11041"/>
            <a:ext cx="2178222" cy="598560"/>
            <a:chOff x="-172843" y="223023"/>
            <a:chExt cx="3053202" cy="794247"/>
          </a:xfrm>
        </p:grpSpPr>
        <p:sp>
          <p:nvSpPr>
            <p:cNvPr id="10" name="Rectangle: Rounded Corners 6"/>
            <p:cNvSpPr/>
            <p:nvPr/>
          </p:nvSpPr>
          <p:spPr>
            <a:xfrm>
              <a:off x="314244" y="358423"/>
              <a:ext cx="2566115" cy="65884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charset="0"/>
                  <a:cs typeface="Times New Roman" panose="02020603050405020304" charset="0"/>
                </a:rPr>
                <a:t>Nhận biết</a:t>
              </a:r>
              <a:endParaRPr lang="en-US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172843" y="223023"/>
              <a:ext cx="703385" cy="71337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E200000000000000" pitchFamily="34" charset="0"/>
                </a:rPr>
                <a:t>1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1291590" y="5223510"/>
            <a:ext cx="342900" cy="3886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69" y="861303"/>
            <a:ext cx="6381752" cy="5519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3473" y="3159730"/>
            <a:ext cx="2163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nô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7754" y="3154310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067795"/>
            <a:ext cx="3252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c</a:t>
            </a:r>
            <a:r>
              <a:rPr lang="en-US" sz="6600" dirty="0" err="1" smtClean="0">
                <a:latin typeface="VNI-Avo" pitchFamily="2" charset="0"/>
              </a:rPr>
              <a:t>aù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meø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2346" y="2067795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8629" y="1310622"/>
            <a:ext cx="1689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VNI-Avo" pitchFamily="2" charset="0"/>
              </a:rPr>
              <a:t>me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076" y="5826414"/>
            <a:ext cx="3338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n</a:t>
            </a:r>
            <a:r>
              <a:rPr lang="en-US" sz="6600" dirty="0" err="1" smtClean="0">
                <a:latin typeface="VNI-Avo" pitchFamily="2" charset="0"/>
              </a:rPr>
              <a:t>uï</a:t>
            </a:r>
            <a:r>
              <a:rPr lang="en-US" sz="6600" dirty="0" smtClean="0">
                <a:latin typeface="VNI-Avo" pitchFamily="2" charset="0"/>
              </a:rPr>
              <a:t> </a:t>
            </a:r>
            <a:r>
              <a:rPr lang="en-US" sz="6600" dirty="0" err="1" smtClean="0">
                <a:latin typeface="VNI-Avo" pitchFamily="2" charset="0"/>
              </a:rPr>
              <a:t>hoa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2973" y="1870040"/>
            <a:ext cx="2631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meï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453" y="5826414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29205" y="1864620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629" y="1310622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2566" y="2670320"/>
            <a:ext cx="2163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noùn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8114" y="2670320"/>
            <a:ext cx="142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355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4" grpId="0"/>
      <p:bldP spid="16" grpId="0"/>
      <p:bldP spid="9" grpId="0"/>
      <p:bldP spid="15" grpId="0"/>
      <p:bldP spid="7" grpId="0"/>
      <p:bldP spid="25" grpId="0"/>
      <p:bldP spid="26" grpId="0"/>
      <p:bldP spid="27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1024" y="2126508"/>
            <a:ext cx="32880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Tieát</a:t>
            </a:r>
            <a:r>
              <a:rPr lang="en-US" sz="9600" b="1" cap="none" spc="0" dirty="0" smtClean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 1</a:t>
            </a:r>
            <a:endParaRPr lang="en-US" sz="96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4038</TotalTime>
  <Words>303</Words>
  <Application>Microsoft Office PowerPoint</Application>
  <PresentationFormat>On-screen Show (4:3)</PresentationFormat>
  <Paragraphs>146</Paragraphs>
  <Slides>48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.VnAvant</vt:lpstr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7</cp:lastModifiedBy>
  <cp:revision>203</cp:revision>
  <dcterms:created xsi:type="dcterms:W3CDTF">2020-08-07T01:41:00Z</dcterms:created>
  <dcterms:modified xsi:type="dcterms:W3CDTF">2021-10-10T13:07:49Z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